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19"/>
  </p:notesMasterIdLst>
  <p:handoutMasterIdLst>
    <p:handoutMasterId r:id="rId20"/>
  </p:handoutMasterIdLst>
  <p:sldIdLst>
    <p:sldId id="896" r:id="rId4"/>
    <p:sldId id="919" r:id="rId5"/>
    <p:sldId id="920" r:id="rId6"/>
    <p:sldId id="881" r:id="rId7"/>
    <p:sldId id="921" r:id="rId8"/>
    <p:sldId id="897" r:id="rId9"/>
    <p:sldId id="811" r:id="rId10"/>
    <p:sldId id="899" r:id="rId11"/>
    <p:sldId id="902" r:id="rId12"/>
    <p:sldId id="913" r:id="rId13"/>
    <p:sldId id="922" r:id="rId14"/>
    <p:sldId id="924" r:id="rId15"/>
    <p:sldId id="925" r:id="rId16"/>
    <p:sldId id="928" r:id="rId17"/>
    <p:sldId id="870" r:id="rId18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919"/>
            <p14:sldId id="920"/>
            <p14:sldId id="881"/>
            <p14:sldId id="921"/>
            <p14:sldId id="897"/>
            <p14:sldId id="811"/>
            <p14:sldId id="899"/>
            <p14:sldId id="902"/>
            <p14:sldId id="913"/>
            <p14:sldId id="922"/>
            <p14:sldId id="924"/>
            <p14:sldId id="925"/>
            <p14:sldId id="928"/>
            <p14:sldId id="870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Макаров" initials="ДМ" lastIdx="1" clrIdx="0">
    <p:extLst>
      <p:ext uri="{19B8F6BF-5375-455C-9EA6-DF929625EA0E}">
        <p15:presenceInfo xmlns:p15="http://schemas.microsoft.com/office/powerpoint/2012/main" userId="44769d2ffa36ce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5417" autoAdjust="0"/>
  </p:normalViewPr>
  <p:slideViewPr>
    <p:cSldViewPr>
      <p:cViewPr varScale="1">
        <p:scale>
          <a:sx n="106" d="100"/>
          <a:sy n="106" d="100"/>
        </p:scale>
        <p:origin x="306" y="78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6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9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Even better</a:t>
            </a:r>
          </a:p>
          <a:p>
            <a:r>
              <a:rPr lang="en-US" dirty="0"/>
              <a:t>Reality Fatality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96C38C5-D0DD-4172-BB44-9D40B4035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br>
              <a:rPr lang="ru-RU" dirty="0"/>
            </a:br>
            <a:r>
              <a:rPr lang="en-US" dirty="0"/>
              <a:t>Apple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E32A88-ED47-4FF7-9A54-9EBCFC52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12" r="-3125" b="-9"/>
          <a:stretch/>
        </p:blipFill>
        <p:spPr>
          <a:xfrm>
            <a:off x="3553335" y="37133"/>
            <a:ext cx="11770629" cy="6820867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приложении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2B773-C81C-41DC-8ECB-52233AA5E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7111007" y="764704"/>
            <a:ext cx="11142254" cy="6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Вкладка задач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C124B-B544-433A-851D-2F9BDA1F18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5418583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325921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совещаний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15D86E2-ABE8-4C2F-AC4C-58E47D4F34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92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Древо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C124B-B544-433A-851D-2F9BDA1F18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5418583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79924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14</a:t>
            </a:fld>
            <a:endParaRPr lang="en-US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D33E2E4B-49BC-4460-BDD2-49A9777BB6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48AAA6-C09E-4E06-BB7B-F6280810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6" y="134656"/>
            <a:ext cx="5210822" cy="650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7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Что планируется 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5448" y="2185188"/>
            <a:ext cx="3321342" cy="1091825"/>
            <a:chOff x="2385722" y="2056303"/>
            <a:chExt cx="3321342" cy="109182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Больше сервера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Больше взаимодействие с сервером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5448" y="3636116"/>
            <a:ext cx="3321342" cy="1091825"/>
            <a:chOff x="2385722" y="3504174"/>
            <a:chExt cx="3321342" cy="109182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Группировка задач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Задачи так же важно</a:t>
              </a:r>
            </a:p>
            <a:p>
              <a:r>
                <a:rPr lang="ru-RU" dirty="0">
                  <a:solidFill>
                    <a:schemeClr val="bg1"/>
                  </a:solidFill>
                </a:rPr>
                <a:t>собирать в группы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2102212" y="4717712"/>
            <a:ext cx="3324578" cy="1461157"/>
            <a:chOff x="2382486" y="4582713"/>
            <a:chExt cx="3324578" cy="1461157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4582713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Редактирование заметок 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2486" y="5489872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Возможность редактировать заметки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1815856"/>
            <a:ext cx="3321342" cy="1184158"/>
            <a:chOff x="8032458" y="1686971"/>
            <a:chExt cx="3321342" cy="11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Полные переходы по кнопкам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sz="5400" dirty="0"/>
              <a:t>приложения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26F51-E64D-491F-A63C-5F256C9A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46A80-C391-4197-A907-408BA0784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EF74B0-DA92-48B4-B44A-0C06C2C7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731FC-E559-4CDE-AC33-A22F3EC1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16D3B-6D87-42FE-84B2-132BF46F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F4FE44-8B2F-416F-BD7D-ACEDB196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1196752"/>
            <a:ext cx="12189571" cy="70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66" y="170080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BEB61-CA86-4AC8-B992-C46A7D80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0"/>
            <a:ext cx="8242862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80" y="134076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8168" y="4505955"/>
            <a:ext cx="3698654" cy="1500187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E3CB0C-63E4-4862-ACB7-1C2F0377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4939" cy="37606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E59653-85DA-410D-B651-0F589C4F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" y="3738595"/>
            <a:ext cx="4727848" cy="31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сделано</a:t>
            </a:r>
            <a:br>
              <a:rPr lang="ru-RU" dirty="0"/>
            </a:br>
            <a:r>
              <a:rPr lang="ru-RU" dirty="0"/>
              <a:t>ночью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916832"/>
            <a:ext cx="10515600" cy="4044106"/>
          </a:xfrm>
        </p:spPr>
        <p:txBody>
          <a:bodyPr>
            <a:normAutofit fontScale="92500" lnSpcReduction="10000"/>
          </a:bodyPr>
          <a:lstStyle/>
          <a:p>
            <a:pPr marL="511175" indent="-511175"/>
            <a:r>
              <a:rPr lang="ru-RU" sz="4800" dirty="0"/>
              <a:t>Вид профиля</a:t>
            </a:r>
          </a:p>
          <a:p>
            <a:pPr marL="511175" indent="-511175"/>
            <a:r>
              <a:rPr lang="ru-RU" sz="4800" dirty="0"/>
              <a:t>Списочного дерева</a:t>
            </a:r>
          </a:p>
          <a:p>
            <a:pPr marL="511175" indent="-511175"/>
            <a:r>
              <a:rPr lang="ru-RU" sz="4800" dirty="0"/>
              <a:t>Начало чата</a:t>
            </a:r>
          </a:p>
          <a:p>
            <a:pPr marL="511175" indent="-511175"/>
            <a:r>
              <a:rPr lang="ru-RU" sz="4800" dirty="0"/>
              <a:t>Текущие задачи</a:t>
            </a:r>
          </a:p>
          <a:p>
            <a:pPr marL="511175" indent="-511175"/>
            <a:r>
              <a:rPr lang="ru-RU" sz="4800" dirty="0"/>
              <a:t>История совещаний</a:t>
            </a:r>
          </a:p>
          <a:p>
            <a:pPr marL="511175" indent="-511175"/>
            <a:r>
              <a:rPr lang="ru-RU" sz="4800" dirty="0"/>
              <a:t>Обращение к базе данных</a:t>
            </a:r>
          </a:p>
          <a:p>
            <a:pPr marL="511175" indent="-511175"/>
            <a:endParaRPr lang="ru-RU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6397F-CC47-4377-90D4-9735D47B8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383A6A-08BA-4EB7-9A87-71374F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3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E6CFCF2-DA3E-40F1-95F7-4A5153F47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A65161-496A-444A-A338-876804B2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30336"/>
            <a:ext cx="2013528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схема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FE72DB-6201-4622-ACD3-98C9B2D278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-9103" y="136525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2902059638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1C2228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1C2228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1C2228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77159</TotalTime>
  <Words>372</Words>
  <Application>Microsoft Office PowerPoint</Application>
  <PresentationFormat>Широкоэкранный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SHOWEET-DARK PRO</vt:lpstr>
      <vt:lpstr>Showeet theme</vt:lpstr>
      <vt:lpstr>showeet</vt:lpstr>
      <vt:lpstr>Приложение  Apple Tree</vt:lpstr>
      <vt:lpstr>Схема приложения</vt:lpstr>
      <vt:lpstr>Презентация PowerPoint</vt:lpstr>
      <vt:lpstr>Представление задачи</vt:lpstr>
      <vt:lpstr>Представление задачи</vt:lpstr>
      <vt:lpstr>Что сделано ночью</vt:lpstr>
      <vt:lpstr>Презентация PowerPoint</vt:lpstr>
      <vt:lpstr>Иван Иванов</vt:lpstr>
      <vt:lpstr>Профиль Ивана</vt:lpstr>
      <vt:lpstr>Профиль Ивана </vt:lpstr>
      <vt:lpstr>Вкладка задач</vt:lpstr>
      <vt:lpstr>История совещаний</vt:lpstr>
      <vt:lpstr>Древо</vt:lpstr>
      <vt:lpstr>Чат</vt:lpstr>
      <vt:lpstr>Что планируется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Дмитрий Макаров</cp:lastModifiedBy>
  <cp:revision>102</cp:revision>
  <dcterms:created xsi:type="dcterms:W3CDTF">2011-05-09T14:18:21Z</dcterms:created>
  <dcterms:modified xsi:type="dcterms:W3CDTF">2020-10-17T19:47:58Z</dcterms:modified>
  <cp:category>Templates</cp:category>
</cp:coreProperties>
</file>